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0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12192000" cy="6858000"/>
  <p:notesSz cx="6858000" cy="9144000"/>
  <p:embeddedFontLst>
    <p:embeddedFont>
      <p:font typeface="Arial Unicode MS" panose="020B0604020202020204" pitchFamily="34" charset="-128"/>
      <p:regular r:id="rId127"/>
    </p:embeddedFont>
    <p:embeddedFont>
      <p:font typeface="KoPubDotum_Pro Bold" pitchFamily="2" charset="-127"/>
      <p:bold r:id="rId128"/>
    </p:embeddedFont>
    <p:embeddedFont>
      <p:font typeface="KoPubDotum_Pro Medium" pitchFamily="2" charset="-127"/>
      <p:regular r:id="rId129"/>
    </p:embeddedFont>
    <p:embeddedFont>
      <p:font typeface="KoPubDotum_Pro Medium" pitchFamily="2" charset="-127"/>
      <p:regular r:id="rId129"/>
    </p:embeddedFont>
    <p:embeddedFont>
      <p:font typeface="맑은 고딕" panose="020B0503020000020004" pitchFamily="34" charset="-127"/>
      <p:regular r:id="rId130"/>
      <p:bold r:id="rId131"/>
    </p:embeddedFont>
    <p:embeddedFont>
      <p:font typeface="NanumSquare" panose="020B0600000101010101" pitchFamily="34" charset="-127"/>
      <p:regular r:id="rId132"/>
    </p:embeddedFont>
    <p:embeddedFont>
      <p:font typeface="NanumSquare Bold" panose="020B0600000101010101" pitchFamily="34" charset="-127"/>
      <p:bold r:id="rId133"/>
    </p:embeddedFont>
    <p:embeddedFont>
      <p:font typeface="NanumSquare ExtraBold" panose="020B0600000101010101" pitchFamily="34" charset="-127"/>
      <p:bold r:id="rId134"/>
    </p:embeddedFont>
    <p:embeddedFont>
      <p:font typeface="NanumSquare Light" panose="020B0600000101010101" pitchFamily="34" charset="-127"/>
      <p:regular r:id="rId135"/>
    </p:embeddedFont>
    <p:embeddedFont>
      <p:font typeface="나눔스퀘어" panose="020B0600000101010101" pitchFamily="34" charset="-127"/>
      <p:regular r:id="rId136"/>
    </p:embeddedFont>
    <p:embeddedFont>
      <p:font typeface="나눔스퀘어 ExtraBold" panose="020B0600000101010101" pitchFamily="34" charset="-127"/>
      <p:bold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Consolas" panose="020B0609020204030204" pitchFamily="49" charset="0"/>
      <p:regular r:id="rId142"/>
      <p:bold r:id="rId143"/>
      <p:italic r:id="rId144"/>
      <p:boldItalic r:id="rId145"/>
    </p:embeddedFont>
    <p:embeddedFont>
      <p:font typeface="Noto Sans" panose="020B0502040504020204" pitchFamily="34" charset="0"/>
      <p:regular r:id="rId146"/>
      <p:bold r:id="rId1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22" autoAdjust="0"/>
    <p:restoredTop sz="94366"/>
  </p:normalViewPr>
  <p:slideViewPr>
    <p:cSldViewPr snapToGrid="0">
      <p:cViewPr varScale="1">
        <p:scale>
          <a:sx n="116" d="100"/>
          <a:sy n="116" d="100"/>
        </p:scale>
        <p:origin x="816" y="192"/>
      </p:cViewPr>
      <p:guideLst>
        <p:guide orient="horz" pos="2159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font" Target="fonts/font15.fntdata"/><Relationship Id="rId14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14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7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8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2021/06/24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2021. 6. 24.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40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331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2021. 6. 24.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337899" cy="387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/>
                <a:ea typeface="KoPubDotum_Pro Medium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/>
              <a:ea typeface="KoPubDotum_Pro Medium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동일한 청크로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대부분의 API가 전송되는 데이터를 줄이기 위해 "페이지"로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사분위수 또는 삼분위수(상위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NTILE()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는 데이터를 거의 동일한 페이지로 분할합니다</a:t>
            </a:r>
            <a:r>
              <a:rPr lang="en-US" altLang="ko-KR" sz="2400">
                <a:solidFill>
                  <a:srgbClr val="000000"/>
                </a:solidFill>
                <a:latin typeface="KoPub돋움체 Bold"/>
                <a:ea typeface="KoPub돋움체 Bold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돋움체 Bold"/>
                <a:ea typeface="KoPub돋움체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4754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WITH Country_Medals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summer_medals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GROUP BY Country),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Thirds AS (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FROM Country_Medals)</a:t>
            </a:r>
          </a:p>
          <a:p>
            <a:pPr lvl="0">
              <a:defRPr/>
            </a:pPr>
            <a:endParaRPr lang="en-US" altLang="ko-KR" sz="16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SELECT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Third, 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	ROUND(AVG(Medals), 2) AS Avg_Medals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FROM Thirds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GROUP BY Third</a:t>
            </a:r>
          </a:p>
          <a:p>
            <a:pPr lvl="0">
              <a:defRPr/>
            </a:pPr>
            <a:r>
              <a:rPr lang="en-US" altLang="ko-KR" sz="1600">
                <a:solidFill>
                  <a:srgbClr val="000000"/>
                </a:solidFill>
                <a:latin typeface="KoPubDotum_Pro Medium"/>
                <a:ea typeface="KoPubDotum_Pro Medium"/>
              </a:rPr>
              <a:t>ORDER BY Third ASC;</a:t>
            </a:r>
          </a:p>
        </p:txBody>
      </p:sp>
      <p:sp>
        <p:nvSpPr>
          <p:cNvPr id="12" name="Rectangle 8"/>
          <p:cNvSpPr/>
          <p:nvPr/>
        </p:nvSpPr>
        <p:spPr>
          <a:xfrm>
            <a:off x="7335988" y="2561498"/>
            <a:ext cx="4297650" cy="1735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defRPr/>
            </a:pPr>
            <a:r>
              <a:rPr lang="ko-KR"/>
              <a:t> third | avg_medals</a:t>
            </a:r>
          </a:p>
          <a:p>
            <a:pPr lvl="0">
              <a:defRPr/>
            </a:pPr>
            <a:r>
              <a:rPr lang="ko-KR"/>
              <a:t>-------+------------</a:t>
            </a:r>
          </a:p>
          <a:p>
            <a:pPr lvl="0">
              <a:defRPr/>
            </a:pPr>
            <a:r>
              <a:rPr lang="ko-KR"/>
              <a:t>     1 |     598.74</a:t>
            </a:r>
          </a:p>
          <a:p>
            <a:pPr lvl="0">
              <a:defRPr/>
            </a:pPr>
            <a:r>
              <a:rPr lang="ko-KR"/>
              <a:t>     2 |      22.98</a:t>
            </a:r>
          </a:p>
          <a:p>
            <a:pPr lvl="0">
              <a:defRPr/>
            </a:pPr>
            <a:r>
              <a:rPr lang="ko-KR"/>
              <a:t>     3 |       2.08</a:t>
            </a:r>
          </a:p>
          <a:p>
            <a:pPr lvl="0">
              <a:defRPr/>
            </a:pPr>
            <a:r>
              <a:rPr lang="ko-KR"/>
              <a:t>(3개 행)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4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18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/>
                <a:ea typeface="KoPubDotum_Pro Medium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861535" y="2464155"/>
            <a:ext cx="2468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/>
                <a:ea typeface="KoPubDotum_Pro Medium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72516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/>
                <a:ea typeface="KoPubDotum_Pro Medium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ko-KR" altLang="en-US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나눔스퀘어 ExtraBold"/>
                <a:ea typeface="나눔스퀘어 ExtraBold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/>
              <a:ea typeface="KoPubDotum_Pro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/>
                <a:ea typeface="KoPubDotum_Pro Medium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/>
                <a:ea typeface="KoPubDotum_Pro Medium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4900</Words>
  <Application>Microsoft Macintosh PowerPoint</Application>
  <PresentationFormat>Widescreen</PresentationFormat>
  <Paragraphs>931</Paragraphs>
  <Slides>123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47" baseType="lpstr">
      <vt:lpstr>맑은 고딕</vt:lpstr>
      <vt:lpstr>KoPubDotum_Pro Medium</vt:lpstr>
      <vt:lpstr>나눔스퀘어_ac Light</vt:lpstr>
      <vt:lpstr>NanumSquare Bold</vt:lpstr>
      <vt:lpstr>나눔스퀘어_ac Bold</vt:lpstr>
      <vt:lpstr>Helvetica</vt:lpstr>
      <vt:lpstr>KoPubDotum_Pro Bold</vt:lpstr>
      <vt:lpstr>Arial Unicode MS</vt:lpstr>
      <vt:lpstr>Arial</vt:lpstr>
      <vt:lpstr>NanumSquare ExtraBold</vt:lpstr>
      <vt:lpstr>KoPubDotum_Pro Medium</vt:lpstr>
      <vt:lpstr>나눔스퀘어</vt:lpstr>
      <vt:lpstr>08서울한강체 L</vt:lpstr>
      <vt:lpstr>Courier New</vt:lpstr>
      <vt:lpstr>KoPub돋움체 Bold</vt:lpstr>
      <vt:lpstr>Calibri</vt:lpstr>
      <vt:lpstr>NanumSquare</vt:lpstr>
      <vt:lpstr>Consolas</vt:lpstr>
      <vt:lpstr>NanumSquare Light</vt:lpstr>
      <vt:lpstr>KoPubWorld돋움체_Pro Medium</vt:lpstr>
      <vt:lpstr>나눔스퀘어 ExtraBold</vt:lpstr>
      <vt:lpstr>Wingdings</vt:lpstr>
      <vt:lpstr>Noto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376</cp:revision>
  <dcterms:created xsi:type="dcterms:W3CDTF">2020-11-29T05:15:19Z</dcterms:created>
  <dcterms:modified xsi:type="dcterms:W3CDTF">2021-06-24T09:52:11Z</dcterms:modified>
  <cp:version>1000.0000.01</cp:version>
</cp:coreProperties>
</file>